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7e4c56b2b848a1" /><Relationship Type="http://schemas.openxmlformats.org/officeDocument/2006/relationships/extended-properties" Target="/docProps/app.xml" Id="R7c7d7dff22b6462a" /><Relationship Type="http://schemas.openxmlformats.org/officeDocument/2006/relationships/officeDocument" Target="/ppt/presentation.xml" Id="R861da3bd20cd437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78f33d4591468f"/>
  </p:sldMasterIdLst>
  <p:notesMasterIdLst>
    <p:notesMasterId xmlns:r="http://schemas.openxmlformats.org/officeDocument/2006/relationships" r:id="Rd94da0b3d990400c"/>
  </p:notesMasterIdLst>
  <p:sldIdLst>
    <p:sldId xmlns:r="http://schemas.openxmlformats.org/officeDocument/2006/relationships" id="256" r:id="Rfece1485471f4c07"/>
    <p:sldId xmlns:r="http://schemas.openxmlformats.org/officeDocument/2006/relationships" id="257" r:id="Rfbd16f8ad6de4772"/>
    <p:sldId xmlns:r="http://schemas.openxmlformats.org/officeDocument/2006/relationships" id="258" r:id="R62b39adee58d4c01"/>
    <p:sldId xmlns:r="http://schemas.openxmlformats.org/officeDocument/2006/relationships" id="259" r:id="R2ee50a0b9a6d4a28"/>
    <p:sldId xmlns:r="http://schemas.openxmlformats.org/officeDocument/2006/relationships" id="260" r:id="R9bcd445a45ed44b8"/>
    <p:sldId xmlns:r="http://schemas.openxmlformats.org/officeDocument/2006/relationships" id="261" r:id="Re3f919f0adff4c7f"/>
    <p:sldId xmlns:r="http://schemas.openxmlformats.org/officeDocument/2006/relationships" id="262" r:id="R9a8dd39d9e4a4de3"/>
    <p:sldId xmlns:r="http://schemas.openxmlformats.org/officeDocument/2006/relationships" id="263" r:id="Rf5c9552c0bae4f90"/>
    <p:sldId xmlns:r="http://schemas.openxmlformats.org/officeDocument/2006/relationships" id="264" r:id="Rc56c9aa767a7490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465a0e6005d464e" /><Relationship Type="http://schemas.openxmlformats.org/officeDocument/2006/relationships/slideMaster" Target="/ppt/slideMasters/slideMaster1.xml" Id="Rf278f33d4591468f" /><Relationship Type="http://schemas.openxmlformats.org/officeDocument/2006/relationships/notesMaster" Target="/ppt/notesMasters/notesMaster1.xml" Id="Rd94da0b3d990400c" /><Relationship Type="http://schemas.openxmlformats.org/officeDocument/2006/relationships/presProps" Target="/ppt/presProps.xml" Id="Rd289d12bcb6d4c1c" /><Relationship Type="http://schemas.openxmlformats.org/officeDocument/2006/relationships/tableStyles" Target="/ppt/tableStyles.xml" Id="R1dd87a1b6e9a47d8" /><Relationship Type="http://schemas.openxmlformats.org/officeDocument/2006/relationships/slide" Target="/ppt/slides/slide1.xml" Id="Rfece1485471f4c07" /><Relationship Type="http://schemas.openxmlformats.org/officeDocument/2006/relationships/slide" Target="/ppt/slides/slide2.xml" Id="Rfbd16f8ad6de4772" /><Relationship Type="http://schemas.openxmlformats.org/officeDocument/2006/relationships/slide" Target="/ppt/slides/slide3.xml" Id="R62b39adee58d4c01" /><Relationship Type="http://schemas.openxmlformats.org/officeDocument/2006/relationships/slide" Target="/ppt/slides/slide4.xml" Id="R2ee50a0b9a6d4a28" /><Relationship Type="http://schemas.openxmlformats.org/officeDocument/2006/relationships/slide" Target="/ppt/slides/slide5.xml" Id="R9bcd445a45ed44b8" /><Relationship Type="http://schemas.openxmlformats.org/officeDocument/2006/relationships/slide" Target="/ppt/slides/slide6.xml" Id="Re3f919f0adff4c7f" /><Relationship Type="http://schemas.openxmlformats.org/officeDocument/2006/relationships/slide" Target="/ppt/slides/slide7.xml" Id="R9a8dd39d9e4a4de3" /><Relationship Type="http://schemas.openxmlformats.org/officeDocument/2006/relationships/slide" Target="/ppt/slides/slide8.xml" Id="Rf5c9552c0bae4f90" /><Relationship Type="http://schemas.openxmlformats.org/officeDocument/2006/relationships/slide" Target="/ppt/slides/slide9.xml" Id="Rc56c9aa767a749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1bc63512142428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91c472ebcec4529" /><Relationship Type="http://schemas.openxmlformats.org/officeDocument/2006/relationships/notesMaster" Target="/ppt/notesMasters/notesMaster1.xml" Id="R54ab68577b2f4d5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8de5b7ae101459e" /><Relationship Type="http://schemas.openxmlformats.org/officeDocument/2006/relationships/notesMaster" Target="/ppt/notesMasters/notesMaster1.xml" Id="R623175b2fc8548e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0ada7ceca474f59" /><Relationship Type="http://schemas.openxmlformats.org/officeDocument/2006/relationships/notesMaster" Target="/ppt/notesMasters/notesMaster1.xml" Id="Ra400109b60a9486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cfafacfd4e346bb" /><Relationship Type="http://schemas.openxmlformats.org/officeDocument/2006/relationships/notesMaster" Target="/ppt/notesMasters/notesMaster1.xml" Id="Rf11a861479ae4b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7170bf2b48f4145" /><Relationship Type="http://schemas.openxmlformats.org/officeDocument/2006/relationships/notesMaster" Target="/ppt/notesMasters/notesMaster1.xml" Id="R58ac50fee1a44dd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9bba878f9a54711" /><Relationship Type="http://schemas.openxmlformats.org/officeDocument/2006/relationships/notesMaster" Target="/ppt/notesMasters/notesMaster1.xml" Id="R826ff678fcb84d9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e49878d42f64435" /><Relationship Type="http://schemas.openxmlformats.org/officeDocument/2006/relationships/notesMaster" Target="/ppt/notesMasters/notesMaster1.xml" Id="R6c1de99365234c0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1b89f0af37b480d" /><Relationship Type="http://schemas.openxmlformats.org/officeDocument/2006/relationships/notesMaster" Target="/ppt/notesMasters/notesMaster1.xml" Id="R33c94ee970b5483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1080ff1cbbd4e7f" /><Relationship Type="http://schemas.openxmlformats.org/officeDocument/2006/relationships/notesMaster" Target="/ppt/notesMasters/notesMaster1.xml" Id="Rbfac28d11bde407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Personal brand introduction, 10 October 2026. Contact details provided and confirmed by the owner.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Career summary combines owner-reported overall experience with early employment records. Confidential client work is excluded.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Selected information from the owner's 20-document credential register. Competition diplomas are awards, not university degrees.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English translations of the award titles; the owner is the recipient, not the School 21 director.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areas of work and exploration, not claims of customers, revenue or production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plans and agency collaboration are goals. No UAE incorporation or formal agency partnership is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Exploratory initiative. No affiliation with, endorsement by or contract with a space agency is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collaboration process, not a performance guarantee.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Personal brand introduction, 10 October 2026. Contact details provided and confirmed by the owner.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dd9ecc8eb048b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ce1a9c659b4f2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8f770a8d374cc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5f5ae76f0842c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8335aaa589426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0245bb40184e0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1F2B708-0035-41B7-9989-A8AA07A415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AD19715-6199-4B5C-88ED-9D1E229A088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F1E727F-C698-410A-9CC0-FD8C432797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0362F1E-30F1-4266-BD19-BBA8D2F336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77015C8-FB03-41DC-96EE-C1C46D3E179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50CBC16-F889-4AEE-AC01-92DFB08908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66CC367-AD0D-46B3-BCF4-DAB09C10675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CEF8607-59F3-47D1-9511-67EAA438B4B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8057B2C-A014-48A6-8AB6-2EBADA4CCC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C996647-6FFB-43A1-80A2-1D7A7A71594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f2f841f0f2841d7" /><Relationship Type="http://schemas.openxmlformats.org/officeDocument/2006/relationships/slideLayout" Target="/ppt/slideLayouts/slideLayout1.xml" Id="R35d00f9f2a6f4b15" /><Relationship Type="http://schemas.openxmlformats.org/officeDocument/2006/relationships/slideLayout" Target="/ppt/slideLayouts/slideLayout2.xml" Id="Rc5fd83fc45ff456e" /><Relationship Type="http://schemas.openxmlformats.org/officeDocument/2006/relationships/slideLayout" Target="/ppt/slideLayouts/slideLayout3.xml" Id="Rd5202ffd20b04b01" /><Relationship Type="http://schemas.openxmlformats.org/officeDocument/2006/relationships/slideLayout" Target="/ppt/slideLayouts/slideLayout4.xml" Id="R34025b6c829e4bd8" /><Relationship Type="http://schemas.openxmlformats.org/officeDocument/2006/relationships/slideLayout" Target="/ppt/slideLayouts/slideLayout5.xml" Id="R95b3aa51f7204e14" /><Relationship Type="http://schemas.openxmlformats.org/officeDocument/2006/relationships/slideLayout" Target="/ppt/slideLayouts/slideLayout6.xml" Id="Rfa0faadc3f5b4e7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5d00f9f2a6f4b15"/>
    <p:sldLayoutId xmlns:r="http://schemas.openxmlformats.org/officeDocument/2006/relationships" id="2147483650" r:id="Rc5fd83fc45ff456e"/>
    <p:sldLayoutId xmlns:r="http://schemas.openxmlformats.org/officeDocument/2006/relationships" id="2147483651" r:id="Rd5202ffd20b04b01"/>
    <p:sldLayoutId xmlns:r="http://schemas.openxmlformats.org/officeDocument/2006/relationships" id="2147483652" r:id="R34025b6c829e4bd8"/>
    <p:sldLayoutId xmlns:r="http://schemas.openxmlformats.org/officeDocument/2006/relationships" id="2147483653" r:id="R95b3aa51f7204e14"/>
    <p:sldLayoutId xmlns:r="http://schemas.openxmlformats.org/officeDocument/2006/relationships" id="2147483654" r:id="Rfa0faadc3f5b4e7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bb5cb03dc14f7b" /><Relationship Type="http://schemas.openxmlformats.org/officeDocument/2006/relationships/image" Target="/ppt/media/image.jpeg" Id="Rf645de8463a14ebd" /><Relationship Type="http://schemas.openxmlformats.org/officeDocument/2006/relationships/notesSlide" Target="/ppt/notesSlides/notesSlide1.xml" Id="R9d303500d2cf49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7edff235b24261" /><Relationship Type="http://schemas.openxmlformats.org/officeDocument/2006/relationships/notesSlide" Target="/ppt/notesSlides/notesSlide2.xml" Id="Rf5e4d3bce6d9453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7379a01dc74cb1" /><Relationship Type="http://schemas.openxmlformats.org/officeDocument/2006/relationships/notesSlide" Target="/ppt/notesSlides/notesSlide3.xml" Id="R7e9c0380caaa437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c8570897de4d9d" /><Relationship Type="http://schemas.openxmlformats.org/officeDocument/2006/relationships/notesSlide" Target="/ppt/notesSlides/notesSlide4.xml" Id="R0890c02077c048f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b044b81e7345aa" /><Relationship Type="http://schemas.openxmlformats.org/officeDocument/2006/relationships/notesSlide" Target="/ppt/notesSlides/notesSlide5.xml" Id="R8c9c9051296e475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b70abeae26465c" /><Relationship Type="http://schemas.openxmlformats.org/officeDocument/2006/relationships/notesSlide" Target="/ppt/notesSlides/notesSlide6.xml" Id="Rd45a7b288ca144a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6691d89d1f4fcf" /><Relationship Type="http://schemas.openxmlformats.org/officeDocument/2006/relationships/notesSlide" Target="/ppt/notesSlides/notesSlide7.xml" Id="Ra6eb791e5b67473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a3b64106324ba0" /><Relationship Type="http://schemas.openxmlformats.org/officeDocument/2006/relationships/notesSlide" Target="/ppt/notesSlides/notesSlide8.xml" Id="R6f65b01ba37646b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c8064e39c747ac" /><Relationship Type="http://schemas.openxmlformats.org/officeDocument/2006/relationships/notesSlide" Target="/ppt/notesSlides/notesSlide9.xml" Id="R59cddab6836240c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3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30DA45-1CF3-40D2-BF22-F5A30E0F44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45de8463a14ebd"/>
          <a:srcRect xmlns:a="http://schemas.openxmlformats.org/drawingml/2006/main" l="2778" t="0" r="27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0"/>
            <a:ext cx="4857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8ECF5A-D9AE-45B1-89E8-C72137B26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6334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30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630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6300" b="1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VLADIMIR</a:t>
            </a:r>
          </a:p>
          <a:p xmlns:a="http://schemas.openxmlformats.org/drawingml/2006/main">
            <a:pPr>
              <a:defRPr sz="630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6300" b="1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UZBEK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81E050-2A19-457F-A683-78C5429D9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67125"/>
            <a:ext cx="60483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6AF2D0"/>
                </a:solidFill>
                <a:latin typeface="Nimbus Sans"/>
                <a:ea typeface="Nimbus Sans"/>
                <a:cs typeface="Nimbus Sans"/>
              </a:rPr>
              <a:t>AI systems · Software engineering · Research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507372-4C3D-4B8C-96EB-A3A34300B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67325"/>
            <a:ext cx="5334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Dubai, UAE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AB9CF8-DA3A-4594-AF54-183110258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15000"/>
            <a:ext cx="609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Entrepreneur &amp; software engineer</a:t>
            </a:r>
          </a:p>
        </p:txBody>
      </p:sp>
    </p:spTree>
    <p:extLst>
      <p:ext uri="{BB962C8B-B14F-4D97-AF65-F5344CB8AC3E}">
        <p14:creationId xmlns:p14="http://schemas.microsoft.com/office/powerpoint/2010/main" val="37736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3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37E923-A73D-447D-A385-5595CCD3F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Technical background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F56F82-EAAF-4C30-B98E-95F523A91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52575"/>
            <a:ext cx="10715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rPr>
              <a:t>Around 20 years of programming experience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36D4D1-BCC8-4CD6-A321-16E91F6AD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62225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2006–2009 · Programming and information security at BelNet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59FD04-97DC-4685-8EAD-34752C442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57550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2009–2011 · Network administration in Belgorod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79A9A3-23A1-4118-A4A9-DCCD4473A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52875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2011–2013 · Telecom and service-platform engineering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D507D2-129C-4AEA-BFA7-F9F9DA783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48200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Today · AI systems, software products and research initiatives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75AFAE-E73D-4F46-9D9F-42BFF9D26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865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Vladimir Uzbek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940AF9-0D5B-4856-9860-94A07C98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28650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02 / 09</a:t>
            </a:r>
          </a:p>
        </p:txBody>
      </p:sp>
    </p:spTree>
    <p:extLst>
      <p:ext uri="{BB962C8B-B14F-4D97-AF65-F5344CB8AC3E}">
        <p14:creationId xmlns:p14="http://schemas.microsoft.com/office/powerpoint/2010/main" val="172780681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3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2C8D9D-EE2B-484D-8678-4C9AE5C6A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Education &amp; recognition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04A59B-CE63-4C49-9746-1CB9DD30F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52575"/>
            <a:ext cx="10715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rPr>
              <a:t>A long-standing interest in programming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6C9ED9-41AA-4CFD-8C20-05460CC40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62225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2005 · Completed Lyceum No. 38, Belgorod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DC63A8-4FD4-4BCE-8778-D85B0093B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57550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2004 &amp; 2005 · First place in city and regional informatics olympiads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CABE6E-99F7-46DF-A277-6D1B9063D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52875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BSTU Shukhov · I- and II-degree programming olympiad diplomas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89E25B-A5ED-4EB4-9E51-8EFA45857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48200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School 21, Belgorod · Studied; program not completed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E5C6FF-79A5-4FCD-823F-A7AFE16E2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865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Vladimir Uzbek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AB45A4-F836-4191-8353-88378F043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28650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03 / 09</a:t>
            </a:r>
          </a:p>
        </p:txBody>
      </p:sp>
    </p:spTree>
    <p:extLst>
      <p:ext uri="{BB962C8B-B14F-4D97-AF65-F5344CB8AC3E}">
        <p14:creationId xmlns:p14="http://schemas.microsoft.com/office/powerpoint/2010/main" val="16961838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3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0E9692-3CD6-4679-AE77-7CB6B37CE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Community contribution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817803-0AB8-41E7-8AC1-12084D714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52575"/>
            <a:ext cx="10715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rPr>
              <a:t>School 21 · Belgorod · 2024–2025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112EDF-4C69-41BA-844E-907F178CB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62225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2025 · Code of Success: Peer of the Year and Activist of the Year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43993D-D710-4430-8121-123193A24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57550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2024 · Recognition for SupremITism organisation and supervisory council work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5884AE-947C-4107-B60D-D3773E06A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52875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2025 · Thanks for supporting the admissions intensive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C117D7-3240-4968-A777-75EEED009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48200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2025 · Thanks for helping organise the Flagman.Code cybersecurity championship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ACC6C7-B7BB-4B91-A6E0-877A9B646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865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Vladimir Uzbek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2953AE-C44C-454F-9E58-F5D3AB296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28650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04 / 09</a:t>
            </a:r>
          </a:p>
        </p:txBody>
      </p:sp>
    </p:spTree>
    <p:extLst>
      <p:ext uri="{BB962C8B-B14F-4D97-AF65-F5344CB8AC3E}">
        <p14:creationId xmlns:p14="http://schemas.microsoft.com/office/powerpoint/2010/main" val="2043046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3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27F140-5E78-4A0F-A798-717B1763A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Current directions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1F74D5-14B3-4D6C-A9CD-B7C2C0C5E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52575"/>
            <a:ext cx="10715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rPr>
              <a:t>Software, AI and applied research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B246FF-1CCD-42BB-B1FA-5D6712392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62225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AI operations · Personal assistants, knowledge workflows and task coordination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F34D9A-C0A4-40BD-91AB-3F788ACE5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57550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Product development · Turning a business problem into a testable prototype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A3E325-4964-43AD-96D4-EF6748387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52875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Hospitality · Exploring AI use cases through AI Hotel public materials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9387B4-BA33-47CF-B875-9CCE0CD7E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48200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Research · Open Research Institute and COSMOSYNTH public initiatives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1C6B01-0749-46BD-A036-A237DB5B3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865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Vladimir Uzbek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8C60F0-CE15-4870-999F-4AD6BF88C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28650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05 / 09</a:t>
            </a:r>
          </a:p>
        </p:txBody>
      </p:sp>
    </p:spTree>
    <p:extLst>
      <p:ext uri="{BB962C8B-B14F-4D97-AF65-F5344CB8AC3E}">
        <p14:creationId xmlns:p14="http://schemas.microsoft.com/office/powerpoint/2010/main" val="14113780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3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D664FA-04D6-4207-A991-F4FDD10F0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Dubai &amp; the UAE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AEB19C-817B-42A4-9DCC-DC491FB02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52575"/>
            <a:ext cx="10715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rPr>
              <a:t>Building the next chapter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3D3B1B-33A8-480A-BEDF-EEB151383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62225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Currently in Dubai and developing local business relationships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EDA489-D968-42FD-8D0B-B4A3144C3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57550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Existing business in Russia; plans to establish a company in the UAE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41E3CD-2BB3-4D6F-9629-AF963F7CF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52875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Seeking engineers, founders and research collaborators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443923-1590-4064-8EEE-2208BA96B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48200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Interested in collaboration with UAE Space Agency and the UAE space sector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1E7E87-7759-4152-8528-B29684F36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865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Vladimir Uzbek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272CB2-E73A-463E-8898-6069E4135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28650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06 / 09</a:t>
            </a:r>
          </a:p>
        </p:txBody>
      </p:sp>
    </p:spTree>
    <p:extLst>
      <p:ext uri="{BB962C8B-B14F-4D97-AF65-F5344CB8AC3E}">
        <p14:creationId xmlns:p14="http://schemas.microsoft.com/office/powerpoint/2010/main" val="11205391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3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1CE418-A760-4FCE-8C64-F64B0F5C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COSMOSYNTH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27181C-962C-4042-ABBC-F31E11670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52575"/>
            <a:ext cx="10715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rPr>
              <a:t>An independent space research initiative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90801A-009F-4E79-9141-E6CD2191E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62225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Public research and concept development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6B122F-86A4-4F47-84F4-57CF4F103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57550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Exploring where AI and software can support space-related research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6481DA-F426-43DB-96A5-27F3EC500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52875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Open to a clearly scoped research or software pilot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4409E4-5C49-4F77-8267-E800F6FC8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48200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Public overview: cosmosynth.org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8B5C31-2018-4D31-A580-97172069E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43525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Repository: github.com/loaderxxx/Cosmic-Programm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7B0097-AEC3-4AEB-91C3-010AF7FA0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865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Vladimir Uzbek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315BD8-4415-4229-AE01-7AB09EC1C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28650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07 / 09</a:t>
            </a:r>
          </a:p>
        </p:txBody>
      </p:sp>
    </p:spTree>
    <p:extLst>
      <p:ext uri="{BB962C8B-B14F-4D97-AF65-F5344CB8AC3E}">
        <p14:creationId xmlns:p14="http://schemas.microsoft.com/office/powerpoint/2010/main" val="10960081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3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45DCC8-5E1B-436B-A9CC-C888FFB01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Working together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1156DF-6AF2-4F4B-B532-F02C19B17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52575"/>
            <a:ext cx="10715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rPr>
              <a:t>A focused pilot with a clear outcome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0DA7EE-E9CE-4417-835B-6F5BB4595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62225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Define one problem and the people it affects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986F7-3685-4C5B-9245-8FE48FD18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57550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Agree on scope, available data and success criteria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A1ED4A-B11D-45A5-8765-FD32322B7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52875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Build a prototype or a research deliverable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FE2DBE-B0A9-4F55-BB3A-4CB75610D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48200"/>
            <a:ext cx="10715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Review results before expanding the 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9761E1-7AAB-44F0-92ED-622C780E6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865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Vladimir Uzbek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B5EFB5-0AE4-4B17-B891-29EAD7126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28650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08 / 09</a:t>
            </a:r>
          </a:p>
        </p:txBody>
      </p:sp>
    </p:spTree>
    <p:extLst>
      <p:ext uri="{BB962C8B-B14F-4D97-AF65-F5344CB8AC3E}">
        <p14:creationId xmlns:p14="http://schemas.microsoft.com/office/powerpoint/2010/main" val="2864937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3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C166EF-2595-4898-A4CE-5DA22F855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4050" b="1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Let’s connect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2C5927-1D22-4F6B-B64A-B6DFA5318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52575"/>
            <a:ext cx="10715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6AF2D0"/>
                </a:solidFill>
                <a:latin typeface="Nimbus Sans"/>
                <a:ea typeface="Nimbus Sans"/>
                <a:cs typeface="Nimbus Sans"/>
              </a:rPr>
              <a:t>Vladimir Uzbek · Dubai, UAE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6B46CD-22EC-4FE8-9EEE-90312ABD2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62200"/>
            <a:ext cx="1057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Website · vladimiruzbek.com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88E8E5-A6B1-4BFC-A113-751B70FC8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33700"/>
            <a:ext cx="1057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Email · vladimir.uzbek.ai@gmail.com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A1CF47-B3C7-4A80-A887-738469CA6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1057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WhatsApp · +7 910 367-99-04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8CA30A-9206-4B10-AC0C-18F1DCC5F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76700"/>
            <a:ext cx="1057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Telegram · @Democria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DABF77-0836-477F-AB06-223F902CA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48200"/>
            <a:ext cx="1057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4F8FE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F4F8FE"/>
                </a:solidFill>
                <a:latin typeface="Nimbus Sans"/>
                <a:ea typeface="Nimbus Sans"/>
                <a:cs typeface="Nimbus Sans"/>
              </a:rPr>
              <a:t>Public projects · github.com/loaderxxx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25ADCA-087E-4E7F-83F6-E0042BB7E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91175"/>
            <a:ext cx="1057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Available for technology and research conversations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6E1654-BBF5-4DFD-9541-90E4CDAA4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86500"/>
            <a:ext cx="666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Vladimir Uzbek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262FA3-F00B-4722-82E7-958689F84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28650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ADC0D3"/>
                </a:solidFill>
                <a:latin typeface="Nimbus Sans"/>
                <a:ea typeface="Nimbus Sans"/>
                <a:cs typeface="Nimbus Sans"/>
              </a:rPr>
              <a:t>09 / 09</a:t>
            </a:r>
          </a:p>
        </p:txBody>
      </p:sp>
    </p:spTree>
    <p:extLst>
      <p:ext uri="{BB962C8B-B14F-4D97-AF65-F5344CB8AC3E}">
        <p14:creationId xmlns:p14="http://schemas.microsoft.com/office/powerpoint/2010/main" val="19483735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2026-10-10T17:46:47.2010000Z</dcterms:created>
  <dcterms:modified xsi:type="dcterms:W3CDTF">2026-10-10T17:46:47.2010000Z</dcterms:modified>
</coreProperties>
</file>